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4" r:id="rId5"/>
    <p:sldId id="263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5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4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8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r>
              <a:rPr lang="en-US" dirty="0" err="1"/>
              <a:t>aMaster</a:t>
            </a:r>
            <a:r>
              <a:rPr lang="en-US" dirty="0"/>
              <a:t>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3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99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045" y="51117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2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91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88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1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3A5FA-688C-478B-A285-549D48CF9168}" type="datetimeFigureOut">
              <a:rPr lang="en-US" smtClean="0"/>
              <a:t>17-Aug-26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71FEF-7FB1-4C87-86DD-4CBAF7DCB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53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54875"/>
            <a:ext cx="9144000" cy="97412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89820"/>
            <a:ext cx="9144000" cy="57186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Author(s) with affiliations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4DC7FA9-3528-C409-F647-49BAEE17162E}"/>
              </a:ext>
            </a:extLst>
          </p:cNvPr>
          <p:cNvSpPr txBox="1">
            <a:spLocks/>
          </p:cNvSpPr>
          <p:nvPr/>
        </p:nvSpPr>
        <p:spPr>
          <a:xfrm>
            <a:off x="1524000" y="3841226"/>
            <a:ext cx="9144000" cy="5718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22444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4110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21923"/>
            <a:ext cx="10515600" cy="375503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46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341" y="694639"/>
            <a:ext cx="10515600" cy="13255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5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21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20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4351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0" y="2125360"/>
            <a:ext cx="9144000" cy="2348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Thank</a:t>
            </a:r>
            <a:r>
              <a:rPr lang="sr-Latn-RS" b="1" dirty="0">
                <a:solidFill>
                  <a:schemeClr val="bg1"/>
                </a:solidFill>
              </a:rPr>
              <a:t> </a:t>
            </a:r>
            <a:r>
              <a:rPr lang="sr-Latn-RS" b="1" dirty="0" err="1">
                <a:solidFill>
                  <a:schemeClr val="bg1"/>
                </a:solidFill>
              </a:rPr>
              <a:t>you</a:t>
            </a:r>
            <a:r>
              <a:rPr lang="en-US" b="1" dirty="0">
                <a:solidFill>
                  <a:schemeClr val="bg1"/>
                </a:solidFill>
              </a:rPr>
              <a:t> for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581151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</Words>
  <Application>Microsoft Office PowerPoint</Application>
  <PresentationFormat>Widescreen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</dc:title>
  <dc:creator>Petar</dc:creator>
  <cp:lastModifiedBy>Nemanja Zdravkovic</cp:lastModifiedBy>
  <cp:revision>3</cp:revision>
  <dcterms:created xsi:type="dcterms:W3CDTF">2026-08-13T19:18:47Z</dcterms:created>
  <dcterms:modified xsi:type="dcterms:W3CDTF">2026-08-17T09:38:50Z</dcterms:modified>
</cp:coreProperties>
</file>